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5" Type="http://schemas.openxmlformats.org/officeDocument/2006/relationships/viewProps" Target="viewProps.xml" /><Relationship Id="rId4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7" Type="http://schemas.openxmlformats.org/officeDocument/2006/relationships/tableStyles" Target="tableStyles.xml" /><Relationship Id="rId6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你好，SunQuarTeX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r>
              <a:rPr/>
              <a:t>这是副标题</a:t>
            </a:r>
            <a:br/>
            <a:br/>
            <a:r>
              <a:rPr/>
              <a:t>sun123zxy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2025-08-10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你好，SunQuarTeX!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你好，SunQuarTeX</dc:title>
  <dc:creator>sun123zxy</dc:creator>
  <cp:keywords/>
  <dcterms:created xsi:type="dcterms:W3CDTF">2025-11-30T18:01:38Z</dcterms:created>
  <dcterms:modified xsi:type="dcterms:W3CDTF">2025-11-30T18:01:38Z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uthors">
    <vt:lpwstr/>
  </property>
  <property fmtid="{D5CDD505-2E9C-101B-9397-08002B2CF9AE}" pid="3" name="biblio-config">
    <vt:lpwstr>True</vt:lpwstr>
  </property>
  <property fmtid="{D5CDD505-2E9C-101B-9397-08002B2CF9AE}" pid="4" name="by-author">
    <vt:lpwstr/>
  </property>
  <property fmtid="{D5CDD505-2E9C-101B-9397-08002B2CF9AE}" pid="5" name="callouty-theorem">
    <vt:lpwstr/>
  </property>
  <property fmtid="{D5CDD505-2E9C-101B-9397-08002B2CF9AE}" pid="6" name="cap-location">
    <vt:lpwstr>bottom</vt:lpwstr>
  </property>
  <property fmtid="{D5CDD505-2E9C-101B-9397-08002B2CF9AE}" pid="7" name="csl">
    <vt:lpwstr>../_assets/ieee.csl</vt:lpwstr>
  </property>
  <property fmtid="{D5CDD505-2E9C-101B-9397-08002B2CF9AE}" pid="8" name="date">
    <vt:lpwstr>2025-08-10</vt:lpwstr>
  </property>
  <property fmtid="{D5CDD505-2E9C-101B-9397-08002B2CF9AE}" pid="9" name="header-includes">
    <vt:lpwstr/>
  </property>
  <property fmtid="{D5CDD505-2E9C-101B-9397-08002B2CF9AE}" pid="10" name="include-after">
    <vt:lpwstr/>
  </property>
  <property fmtid="{D5CDD505-2E9C-101B-9397-08002B2CF9AE}" pid="11" name="include-before">
    <vt:lpwstr/>
  </property>
  <property fmtid="{D5CDD505-2E9C-101B-9397-08002B2CF9AE}" pid="12" name="labels">
    <vt:lpwstr/>
  </property>
  <property fmtid="{D5CDD505-2E9C-101B-9397-08002B2CF9AE}" pid="13" name="number-depth">
    <vt:lpwstr>3</vt:lpwstr>
  </property>
  <property fmtid="{D5CDD505-2E9C-101B-9397-08002B2CF9AE}" pid="14" name="subtitle">
    <vt:lpwstr>这是副标题</vt:lpwstr>
  </property>
  <property fmtid="{D5CDD505-2E9C-101B-9397-08002B2CF9AE}" pid="15" name="toc-title">
    <vt:lpwstr>目录</vt:lpwstr>
  </property>
</Properties>
</file>